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6" r:id="rId4"/>
    <p:sldId id="260" r:id="rId5"/>
    <p:sldId id="263" r:id="rId6"/>
    <p:sldId id="258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/>
    <p:restoredTop sz="96327"/>
  </p:normalViewPr>
  <p:slideViewPr>
    <p:cSldViewPr snapToGrid="0">
      <p:cViewPr varScale="1">
        <p:scale>
          <a:sx n="119" d="100"/>
          <a:sy n="119" d="100"/>
        </p:scale>
        <p:origin x="21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2B298-D5B2-158B-8793-37B0C2691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796A5-0944-8584-075E-2EB0B423E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AF3F1-78E6-35A0-C35D-89358289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B9E1-E72A-0D4F-9562-1BE979A01EBB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56661-8A24-DC5A-BA06-870BEFB11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94B6C-E641-3AB8-E192-FE026366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4400-BDB7-174E-BF60-BD9F45735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7AD4F-92C0-8470-341B-EB1B8A92C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5672F-09E7-9243-D232-30E80CBFB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4813B-1176-401F-1C76-4D5D0DD8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B9E1-E72A-0D4F-9562-1BE979A01EBB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630B9-8976-0B0E-B1D9-CD1D267DE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5099C-AE23-227F-70F3-5C873FB1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4400-BDB7-174E-BF60-BD9F45735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6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FA3B14-A2E4-E486-E2E0-2DA8D1FB8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2060E5-B8C0-9874-4612-D1BCC0CBB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A5CBF-4D23-F1A6-3A4C-B9E05C55A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B9E1-E72A-0D4F-9562-1BE979A01EBB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2D79F-AE6E-431C-3214-9F25FA4B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2BC37-ADEE-D9A6-A49C-2D6A0252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4400-BDB7-174E-BF60-BD9F45735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7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37E5F-D4A9-59A6-52DC-125B0ED7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37ED-B9EF-75CE-4345-1138CECB6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4B680-1CA2-E6DA-1FC4-2826DE0D8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B9E1-E72A-0D4F-9562-1BE979A01EBB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BCEEA-6461-CBC1-E63B-6C088772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E70B1-7C7C-5647-9890-32263DAF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4400-BDB7-174E-BF60-BD9F45735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9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6F823-0E67-0DE1-E090-BECBFD2AF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9D15-9CE8-C926-FEB3-EC35803E7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E6118-3977-CC15-3D92-AB3E01E17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B9E1-E72A-0D4F-9562-1BE979A01EBB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A6F19-5C06-59B0-0173-575D7F50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F7D82-600A-DD19-55B3-4F4FCC63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4400-BDB7-174E-BF60-BD9F45735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4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FE1E-C4EB-8865-2631-48E7DE24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55C5D-4135-2F1F-7D61-0D547FE7D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F24BE-2564-FC3D-5B5E-F9E1DDDA2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96C09-FD26-82CA-BF6D-8E9D1E8FD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B9E1-E72A-0D4F-9562-1BE979A01EBB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38EBD-0655-A92D-80AA-E4887B05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F3B2D-DDFF-CB4A-E8A3-764970D1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4400-BDB7-174E-BF60-BD9F45735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2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F07E8-9513-A54A-3255-CD4544B6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90610-B9E0-C106-34B9-E37F0E893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C69DF-5755-71C9-1A1E-262BCB13B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C46A6-8B77-D7FF-A616-BC83A1DBB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C282D-A3AD-B0F1-A94F-FB8058D3D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763AAA-A937-5D75-B2B5-7B4C2C52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B9E1-E72A-0D4F-9562-1BE979A01EBB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A69E3-409B-1993-95CF-DBEEFFB2C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AD9E1A-7C7E-8F81-D2CF-F815E232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4400-BDB7-174E-BF60-BD9F45735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3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32118-5CD2-C659-9E55-98723CBD5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24259A-000C-99EE-DBE6-934F0DCDF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B9E1-E72A-0D4F-9562-1BE979A01EBB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E274C3-AF32-17C1-CFCF-2156826F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4130B-2042-4B8D-062E-B47EC0DF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4400-BDB7-174E-BF60-BD9F45735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5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B111AF-9EA0-69CF-82CE-27584327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B9E1-E72A-0D4F-9562-1BE979A01EBB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E57F6-CB14-3565-7D82-7275E12C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E312-1472-3C3A-A104-77D93D45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4400-BDB7-174E-BF60-BD9F45735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3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380D1-D7CD-F7B7-A0F0-C7B566FA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1E1C3-7384-9107-E8A1-9D1FA0E01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09134E-18E7-F797-99EF-5BF27D730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EC35C-1DBA-C4F6-B53C-917D8FE46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B9E1-E72A-0D4F-9562-1BE979A01EBB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AD3E2-FD0B-ABB3-A006-6941A9AD2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9A89B-4453-F1B6-1182-0A0EB7A1D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4400-BDB7-174E-BF60-BD9F45735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1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67721-C62D-C0AE-54CF-E61F36353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0DEDCE-1602-990F-84AE-6944E749B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13A2C-3989-29CF-DB80-E2E1FFF45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073D8-A00E-D4D7-E723-1DD817B4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B9E1-E72A-0D4F-9562-1BE979A01EBB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4074D-AED2-FC0B-9768-F505032F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FF271-99E2-9E81-35D4-006723E4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4400-BDB7-174E-BF60-BD9F45735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63284B-C685-8039-7300-79F6449B6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2B81A-5220-8766-FB1D-9ED2F9640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22CD0-A719-9047-7AE1-404BC6C8E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EB9E1-E72A-0D4F-9562-1BE979A01EBB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AA91F-FBC6-663C-202A-A5DFF3F5A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184C9-7AFF-1DE8-ED64-DA5F930CA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B4400-BDB7-174E-BF60-BD9F45735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9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AE4424-0138-79B7-5B18-705F2511F4AE}"/>
              </a:ext>
            </a:extLst>
          </p:cNvPr>
          <p:cNvSpPr txBox="1"/>
          <p:nvPr/>
        </p:nvSpPr>
        <p:spPr>
          <a:xfrm rot="21191125">
            <a:off x="1444229" y="982177"/>
            <a:ext cx="93035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T Commons ExtraBold" panose="02000506030000020004" pitchFamily="2" charset="77"/>
              </a:rPr>
              <a:t>IF YOU HAD UNLIMITED $$$</a:t>
            </a:r>
          </a:p>
          <a:p>
            <a:pPr algn="ctr"/>
            <a:r>
              <a:rPr lang="en-US" sz="8800" b="1" dirty="0">
                <a:solidFill>
                  <a:srgbClr val="FFFF00"/>
                </a:solidFill>
                <a:latin typeface="TT Commons ExtraBold" panose="02000506030000020004" pitchFamily="2" charset="77"/>
              </a:rPr>
              <a:t>HOW MUCH WOULD YOU PAY FOR…</a:t>
            </a:r>
          </a:p>
        </p:txBody>
      </p:sp>
    </p:spTree>
    <p:extLst>
      <p:ext uri="{BB962C8B-B14F-4D97-AF65-F5344CB8AC3E}">
        <p14:creationId xmlns:p14="http://schemas.microsoft.com/office/powerpoint/2010/main" val="246213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AE4424-0138-79B7-5B18-705F2511F4AE}"/>
              </a:ext>
            </a:extLst>
          </p:cNvPr>
          <p:cNvSpPr txBox="1"/>
          <p:nvPr/>
        </p:nvSpPr>
        <p:spPr>
          <a:xfrm>
            <a:off x="3578357" y="5782963"/>
            <a:ext cx="503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T Commons ExtraBold" panose="02000506030000020004" pitchFamily="2" charset="77"/>
              </a:rPr>
              <a:t>A GIANT PIZZA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093722-D972-97F0-3024-F2EF6AC55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01" y="426652"/>
            <a:ext cx="8379597" cy="494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4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mall dog sitting in the grass&#10;&#10;Description automatically generated">
            <a:extLst>
              <a:ext uri="{FF2B5EF4-FFF2-40B4-BE49-F238E27FC236}">
                <a16:creationId xmlns:a16="http://schemas.microsoft.com/office/drawing/2014/main" id="{341A926D-787E-F578-B54D-8836D65E0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543" y="244040"/>
            <a:ext cx="3844914" cy="5444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AE4424-0138-79B7-5B18-705F2511F4AE}"/>
              </a:ext>
            </a:extLst>
          </p:cNvPr>
          <p:cNvSpPr txBox="1"/>
          <p:nvPr/>
        </p:nvSpPr>
        <p:spPr>
          <a:xfrm>
            <a:off x="3578357" y="5782963"/>
            <a:ext cx="503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T Commons ExtraBold" panose="02000506030000020004" pitchFamily="2" charset="77"/>
              </a:rPr>
              <a:t>A CUTE PUPPY</a:t>
            </a:r>
            <a:endParaRPr lang="en-US" sz="4800" b="1" dirty="0">
              <a:solidFill>
                <a:srgbClr val="FFFF00"/>
              </a:solidFill>
              <a:latin typeface="TT Commons ExtraBold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6932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AE4424-0138-79B7-5B18-705F2511F4AE}"/>
              </a:ext>
            </a:extLst>
          </p:cNvPr>
          <p:cNvSpPr txBox="1"/>
          <p:nvPr/>
        </p:nvSpPr>
        <p:spPr>
          <a:xfrm>
            <a:off x="1295400" y="5795320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T Commons ExtraBold" panose="02000506030000020004" pitchFamily="2" charset="77"/>
              </a:rPr>
              <a:t>UNLIMITED ICE-CREAM FOR LIFE</a:t>
            </a:r>
            <a:endParaRPr lang="en-US" sz="4800" b="1" dirty="0">
              <a:solidFill>
                <a:srgbClr val="FFFF00"/>
              </a:solidFill>
              <a:latin typeface="TT Commons ExtraBold" panose="02000506030000020004" pitchFamily="2" charset="77"/>
            </a:endParaRPr>
          </a:p>
        </p:txBody>
      </p:sp>
      <p:pic>
        <p:nvPicPr>
          <p:cNvPr id="3" name="Picture 4" descr="Unlimited Ice Cream Surprise | surprise-smilz">
            <a:extLst>
              <a:ext uri="{FF2B5EF4-FFF2-40B4-BE49-F238E27FC236}">
                <a16:creationId xmlns:a16="http://schemas.microsoft.com/office/drawing/2014/main" id="{93B4C42E-7297-8A5C-1B02-2F4B4428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810" y="477183"/>
            <a:ext cx="6902379" cy="516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26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AE4424-0138-79B7-5B18-705F2511F4AE}"/>
              </a:ext>
            </a:extLst>
          </p:cNvPr>
          <p:cNvSpPr txBox="1"/>
          <p:nvPr/>
        </p:nvSpPr>
        <p:spPr>
          <a:xfrm>
            <a:off x="1295400" y="5795320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T Commons ExtraBold" panose="02000506030000020004" pitchFamily="2" charset="77"/>
              </a:rPr>
              <a:t>A PAIR OF SOCKS</a:t>
            </a:r>
          </a:p>
        </p:txBody>
      </p:sp>
      <p:pic>
        <p:nvPicPr>
          <p:cNvPr id="1026" name="Picture 2" descr="White Stripe It 3/4 Crew Sock | Happy Socks GL">
            <a:extLst>
              <a:ext uri="{FF2B5EF4-FFF2-40B4-BE49-F238E27FC236}">
                <a16:creationId xmlns:a16="http://schemas.microsoft.com/office/drawing/2014/main" id="{DF2DC01B-E55D-11FE-D7E8-FE807662C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0"/>
            <a:ext cx="5536111" cy="606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98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AE4424-0138-79B7-5B18-705F2511F4AE}"/>
              </a:ext>
            </a:extLst>
          </p:cNvPr>
          <p:cNvSpPr txBox="1"/>
          <p:nvPr/>
        </p:nvSpPr>
        <p:spPr>
          <a:xfrm>
            <a:off x="3031031" y="5795320"/>
            <a:ext cx="6129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T Commons ExtraBold" panose="02000506030000020004" pitchFamily="2" charset="77"/>
              </a:rPr>
              <a:t>A MASSIVE MANSION</a:t>
            </a:r>
          </a:p>
        </p:txBody>
      </p:sp>
      <p:pic>
        <p:nvPicPr>
          <p:cNvPr id="3" name="Picture 2" descr="A large white house with a pool and trees in the background&#10;&#10;Description automatically generated">
            <a:extLst>
              <a:ext uri="{FF2B5EF4-FFF2-40B4-BE49-F238E27FC236}">
                <a16:creationId xmlns:a16="http://schemas.microsoft.com/office/drawing/2014/main" id="{C8C9BCFA-A046-B61A-C479-F7DD1C5D8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36" r="5274"/>
          <a:stretch/>
        </p:blipFill>
        <p:spPr>
          <a:xfrm>
            <a:off x="1385861" y="469557"/>
            <a:ext cx="9420273" cy="509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87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AE4424-0138-79B7-5B18-705F2511F4AE}"/>
              </a:ext>
            </a:extLst>
          </p:cNvPr>
          <p:cNvSpPr txBox="1"/>
          <p:nvPr/>
        </p:nvSpPr>
        <p:spPr>
          <a:xfrm>
            <a:off x="1606130" y="5869460"/>
            <a:ext cx="8979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T Commons ExtraBold" panose="02000506030000020004" pitchFamily="2" charset="77"/>
              </a:rPr>
              <a:t>A REAL, WORKING SPACESHIP</a:t>
            </a:r>
          </a:p>
        </p:txBody>
      </p:sp>
      <p:pic>
        <p:nvPicPr>
          <p:cNvPr id="2050" name="Picture 2" descr="Spaceship Images - Free Download on Freepik">
            <a:extLst>
              <a:ext uri="{FF2B5EF4-FFF2-40B4-BE49-F238E27FC236}">
                <a16:creationId xmlns:a16="http://schemas.microsoft.com/office/drawing/2014/main" id="{68449411-041B-25F9-3A16-C72B8E678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25" y="397989"/>
            <a:ext cx="7422149" cy="494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06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AE4424-0138-79B7-5B18-705F2511F4AE}"/>
              </a:ext>
            </a:extLst>
          </p:cNvPr>
          <p:cNvSpPr txBox="1"/>
          <p:nvPr/>
        </p:nvSpPr>
        <p:spPr>
          <a:xfrm>
            <a:off x="1606130" y="5869460"/>
            <a:ext cx="8979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T Commons ExtraBold" panose="02000506030000020004" pitchFamily="2" charset="77"/>
              </a:rPr>
              <a:t>ETERNAL LIFE</a:t>
            </a:r>
          </a:p>
        </p:txBody>
      </p:sp>
      <p:pic>
        <p:nvPicPr>
          <p:cNvPr id="4098" name="Picture 2" descr="Javascript 101: What Are Infinite Loops and How to Avoid Them">
            <a:extLst>
              <a:ext uri="{FF2B5EF4-FFF2-40B4-BE49-F238E27FC236}">
                <a16:creationId xmlns:a16="http://schemas.microsoft.com/office/drawing/2014/main" id="{D089AC02-9CBF-2E11-9896-089515BE9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01728"/>
              </a:clrFrom>
              <a:clrTo>
                <a:srgbClr val="20172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19" y="676705"/>
            <a:ext cx="9745362" cy="45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132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36</Words>
  <Application>Microsoft Macintosh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TT Commons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Perrott</dc:creator>
  <cp:lastModifiedBy>Daniel Perrott</cp:lastModifiedBy>
  <cp:revision>13</cp:revision>
  <dcterms:created xsi:type="dcterms:W3CDTF">2023-10-09T05:06:49Z</dcterms:created>
  <dcterms:modified xsi:type="dcterms:W3CDTF">2023-11-13T05:44:40Z</dcterms:modified>
</cp:coreProperties>
</file>