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06"/>
    <p:restoredTop sz="96281"/>
  </p:normalViewPr>
  <p:slideViewPr>
    <p:cSldViewPr snapToGrid="0" snapToObjects="1">
      <p:cViewPr varScale="1">
        <p:scale>
          <a:sx n="114" d="100"/>
          <a:sy n="114" d="100"/>
        </p:scale>
        <p:origin x="16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196EB-79E8-8448-9B5E-7EB437152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8670A-79E1-D04D-A75C-457188B220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98E42-D461-F247-8305-760D03A96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A4A4-D841-F54E-99A8-164049C20674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573E7-6D4D-6B42-B3EE-30DD873B9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B8C4E-5EDE-3F48-B572-3DD95538D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54C-45EF-4E47-916C-E873CB2F9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7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EC64E-46B9-0446-9617-F187226C1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51286-E9AA-2040-939B-1056FF3CF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7E754-3E73-2E4E-8B7D-B264D031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A4A4-D841-F54E-99A8-164049C20674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F0BE9-A6E8-8748-A998-7737A03A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96685-0287-E04B-951D-9C1BAC86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54C-45EF-4E47-916C-E873CB2F9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1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84F3E9-AFE6-454E-B264-EE6F405EE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5CE2D-B227-3A49-8785-F1AC7583C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3C978-5E64-2C49-8007-04FB5E68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A4A4-D841-F54E-99A8-164049C20674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03E63-631A-B246-848C-8A2C52978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B43B1-D7F0-A04B-B721-065B912E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54C-45EF-4E47-916C-E873CB2F9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9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F0A5F-3B46-334D-A703-07521385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5D155-76FE-E445-BDC1-382411B5E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D84A2-8D8E-BF4E-9157-CBC3809FF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A4A4-D841-F54E-99A8-164049C20674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B4E07-79ED-0447-8602-4BCE3488D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0C09B-9A45-4E47-A3A9-79EEC460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54C-45EF-4E47-916C-E873CB2F9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45A5D-EB02-6D4F-A76C-928A59BE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5E75F9-CF62-3246-B235-CA4057990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D026C-0A73-334B-A09C-B3BCC4F9A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A4A4-D841-F54E-99A8-164049C20674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91549-7FD3-2C41-94C8-2FBC6CCEA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E73BE-87F7-1248-9769-BDD8E8724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54C-45EF-4E47-916C-E873CB2F9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4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0DA88-4A28-A143-9299-A9DDD094A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4575D-1DAD-FE46-B2F8-4D578944E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37931-EB70-C34D-BA21-359D5E094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7568E1-3AC7-7344-A8F1-F96909C4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A4A4-D841-F54E-99A8-164049C20674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FDCC5-22E6-6945-91AC-849581937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7A9BD-6E3D-C844-A925-1551DD6AD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54C-45EF-4E47-916C-E873CB2F9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3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AAC3A-158C-FF4A-9A22-72EE1638F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C6E2C-AB4C-914C-A2AD-2A53069C5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A5FDB-08AB-0D4F-8579-50A87E119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F3AE73-5DC9-E547-9A90-CF3C1561C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C0448C-0A10-684D-92F1-EA558C463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5EE906-BC6E-5844-BF6A-20E53018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A4A4-D841-F54E-99A8-164049C20674}" type="datetimeFigureOut">
              <a:rPr lang="en-US" smtClean="0"/>
              <a:t>9/8/21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46890D-8D55-FE43-8721-6FDC3D4D4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A1E6F8-7B33-C943-9432-1FA75D900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54C-45EF-4E47-916C-E873CB2F9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9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E6240-DB7D-8A43-A0B1-28765BC3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D9D116-11AD-B943-B7B0-085964F8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A4A4-D841-F54E-99A8-164049C20674}" type="datetimeFigureOut">
              <a:rPr lang="en-US" smtClean="0"/>
              <a:t>9/8/21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9534E-1906-6E4A-8B2E-CA53CC153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54DD5-1680-B049-A1F5-7255E35F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54C-45EF-4E47-916C-E873CB2F9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4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6E526D-2406-5044-B20E-EBF096122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A4A4-D841-F54E-99A8-164049C20674}" type="datetimeFigureOut">
              <a:rPr lang="en-US" smtClean="0"/>
              <a:t>9/8/21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C2FE8B-FAE5-1248-BEDB-A88CEA8F9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25B13C-01EC-1B48-9318-0F9C417B7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54C-45EF-4E47-916C-E873CB2F9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B08E2-EE83-1043-8C6A-71537F542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5055C-8D47-FD4D-9BCA-B900D75C6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3C69D-E65E-BB48-A665-82D4B71B0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0D936-6CF4-2C4B-89E6-53B95DEE3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A4A4-D841-F54E-99A8-164049C20674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2B711-0FAD-8F4A-975B-78609AF8C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CFD1DB-4CA3-BD4F-8F34-4112F063E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54C-45EF-4E47-916C-E873CB2F9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7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47D82-A254-EC4F-9E2F-204D06288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D60D5C-F3F1-3F40-BA51-AA427D95F6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B4C5A-045E-1544-A6CE-396A3EA94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81F20-0091-7946-89A2-9ECF1C8D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A4A4-D841-F54E-99A8-164049C20674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27199-3BA7-F64A-9FF6-C1133CCEB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1B8B5-5134-CC44-B144-24F3FFD7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6D54C-45EF-4E47-916C-E873CB2F9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1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23000C-FF50-2F4C-9BE6-80827BE39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3E35B-CAEA-2B49-8D12-6EE362474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65C69-BEE2-8D4C-A08C-03755D051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1A4A4-D841-F54E-99A8-164049C20674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704FF-4112-6543-B702-1F2F510F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67564-1D1E-9C4A-82E2-4098A6F65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6D54C-45EF-4E47-916C-E873CB2F9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3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F193E55-EE5A-B347-8724-5E11BA3CF0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62" r="2649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D71C31-EAC5-D44F-8826-23F5E2002141}"/>
              </a:ext>
            </a:extLst>
          </p:cNvPr>
          <p:cNvSpPr txBox="1"/>
          <p:nvPr/>
        </p:nvSpPr>
        <p:spPr>
          <a:xfrm>
            <a:off x="499579" y="2183950"/>
            <a:ext cx="559642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00" dirty="0">
                <a:solidFill>
                  <a:schemeClr val="bg1"/>
                </a:solidFill>
                <a:latin typeface="Bauhaus 93" pitchFamily="82" charset="77"/>
                <a:ea typeface="Baoli SC" panose="02010800040101010101" pitchFamily="2" charset="-122"/>
              </a:rPr>
              <a:t>More than Meets the Eye</a:t>
            </a:r>
          </a:p>
        </p:txBody>
      </p:sp>
    </p:spTree>
    <p:extLst>
      <p:ext uri="{BB962C8B-B14F-4D97-AF65-F5344CB8AC3E}">
        <p14:creationId xmlns:p14="http://schemas.microsoft.com/office/powerpoint/2010/main" val="400620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F193E55-EE5A-B347-8724-5E11BA3CF0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62" r="2649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257C33D-FBF1-0749-BE14-56DDA1CC31BA}"/>
              </a:ext>
            </a:extLst>
          </p:cNvPr>
          <p:cNvSpPr txBox="1"/>
          <p:nvPr/>
        </p:nvSpPr>
        <p:spPr>
          <a:xfrm>
            <a:off x="372543" y="2353643"/>
            <a:ext cx="635793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dirty="0">
                <a:solidFill>
                  <a:schemeClr val="bg1"/>
                </a:solidFill>
                <a:latin typeface="Bauhaus 93" pitchFamily="82" charset="77"/>
              </a:rPr>
              <a:t>ACTIVITY #1</a:t>
            </a:r>
          </a:p>
          <a:p>
            <a:pPr algn="ctr"/>
            <a:endParaRPr lang="en-US" sz="6800" dirty="0">
              <a:solidFill>
                <a:schemeClr val="bg1"/>
              </a:solidFill>
              <a:latin typeface="Bauhaus 93" pitchFamily="82" charset="77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Gotcha Regular" pitchFamily="2" charset="0"/>
              </a:rPr>
              <a:t>What can you see in each picture?</a:t>
            </a:r>
          </a:p>
        </p:txBody>
      </p:sp>
    </p:spTree>
    <p:extLst>
      <p:ext uri="{BB962C8B-B14F-4D97-AF65-F5344CB8AC3E}">
        <p14:creationId xmlns:p14="http://schemas.microsoft.com/office/powerpoint/2010/main" val="423362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D0DFBCA-FC70-CB42-882C-44D97F698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853" y="914667"/>
            <a:ext cx="5088294" cy="5028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49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CF2DBD30-1678-A24F-BE44-96677EA66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673100"/>
            <a:ext cx="5715000" cy="551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63B27E13-B529-7D4C-B2F5-EB99BA0E3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043" y="541509"/>
            <a:ext cx="4241913" cy="577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633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466C5FD-D0A1-C047-B241-F3322DC5C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258" y="482445"/>
            <a:ext cx="4123483" cy="589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294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3B90296-D815-8944-A77B-F6B7EFD69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520" y="741847"/>
            <a:ext cx="8140959" cy="537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78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D3C62B8F-5A02-AF4D-9D3A-0EB41B214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0"/>
            <a:ext cx="4889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107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</Words>
  <Application>Microsoft Macintosh PowerPoint</Application>
  <PresentationFormat>Widescreen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Bauhaus 93</vt:lpstr>
      <vt:lpstr>Calibri</vt:lpstr>
      <vt:lpstr>Calibri Light</vt:lpstr>
      <vt:lpstr>Gotcha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2021-03-23T04:49:00Z</dcterms:created>
  <dcterms:modified xsi:type="dcterms:W3CDTF">2021-09-08T04:19:52Z</dcterms:modified>
</cp:coreProperties>
</file>