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98"/>
    <p:restoredTop sz="96281"/>
  </p:normalViewPr>
  <p:slideViewPr>
    <p:cSldViewPr snapToGrid="0" snapToObjects="1">
      <p:cViewPr varScale="1">
        <p:scale>
          <a:sx n="116" d="100"/>
          <a:sy n="116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6EB-79E8-8448-9B5E-7EB437152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8670A-79E1-D04D-A75C-457188B22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8E42-D461-F247-8305-760D03A9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73E7-6D4D-6B42-B3EE-30DD873B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8C4E-5EDE-3F48-B572-3DD95538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64E-46B9-0446-9617-F187226C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51286-E9AA-2040-939B-1056FF3C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E754-3E73-2E4E-8B7D-B264D031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0BE9-A6E8-8748-A998-7737A03A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6685-0287-E04B-951D-9C1BAC86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4F3E9-AFE6-454E-B264-EE6F405EE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5CE2D-B227-3A49-8785-F1AC7583C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C978-5E64-2C49-8007-04FB5E68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3E63-631A-B246-848C-8A2C5297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B43B1-D7F0-A04B-B721-065B912E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0A5F-3B46-334D-A703-07521385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5D155-76FE-E445-BDC1-382411B5E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D84A2-8D8E-BF4E-9157-CBC3809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4E07-79ED-0447-8602-4BCE3488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0C09B-9A45-4E47-A3A9-79EEC460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5A5D-EB02-6D4F-A76C-928A59BE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E75F9-CF62-3246-B235-CA4057990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026C-0A73-334B-A09C-B3BCC4F9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91549-7FD3-2C41-94C8-2FBC6CCE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73BE-87F7-1248-9769-BDD8E872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DA88-4A28-A143-9299-A9DDD094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575D-1DAD-FE46-B2F8-4D578944E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37931-EB70-C34D-BA21-359D5E094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568E1-3AC7-7344-A8F1-F96909C4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FDCC5-22E6-6945-91AC-84958193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7A9BD-6E3D-C844-A925-1551DD6A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AC3A-158C-FF4A-9A22-72EE1638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C6E2C-AB4C-914C-A2AD-2A53069C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A5FDB-08AB-0D4F-8579-50A87E11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3AE73-5DC9-E547-9A90-CF3C1561C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0448C-0A10-684D-92F1-EA558C463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EE906-BC6E-5844-BF6A-20E53018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6890D-8D55-FE43-8721-6FDC3D4D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1E6F8-7B33-C943-9432-1FA75D90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6240-DB7D-8A43-A0B1-28765BC3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9D116-11AD-B943-B7B0-085964F8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9534E-1906-6E4A-8B2E-CA53CC15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54DD5-1680-B049-A1F5-7255E35F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E526D-2406-5044-B20E-EBF09612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2FE8B-FAE5-1248-BEDB-A88CEA8F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5B13C-01EC-1B48-9318-0F9C417B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08E2-EE83-1043-8C6A-71537F54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055C-8D47-FD4D-9BCA-B900D75C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3C69D-E65E-BB48-A665-82D4B71B0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0D936-6CF4-2C4B-89E6-53B95DEE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B711-0FAD-8F4A-975B-78609AF8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FD1DB-4CA3-BD4F-8F34-4112F063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7D82-A254-EC4F-9E2F-204D0628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60D5C-F3F1-3F40-BA51-AA427D95F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B4C5A-045E-1544-A6CE-396A3EA94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81F20-0091-7946-89A2-9ECF1C8D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27199-3BA7-F64A-9FF6-C1133CCE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1B8B5-5134-CC44-B144-24F3FFD7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23000C-FF50-2F4C-9BE6-80827BE3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3E35B-CAEA-2B49-8D12-6EE362474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5C69-BEE2-8D4C-A08C-03755D051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A4A4-D841-F54E-99A8-164049C20674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04FF-4112-6543-B702-1F2F510F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7564-1D1E-9C4A-82E2-4098A6F65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D54C-45EF-4E47-916C-E873CB2F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11336-5D17-A546-B3AA-F41DE3880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71C31-EAC5-D44F-8826-23F5E2002141}"/>
              </a:ext>
            </a:extLst>
          </p:cNvPr>
          <p:cNvSpPr txBox="1"/>
          <p:nvPr/>
        </p:nvSpPr>
        <p:spPr>
          <a:xfrm>
            <a:off x="2529841" y="1306488"/>
            <a:ext cx="71323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Secret Sound</a:t>
            </a:r>
          </a:p>
        </p:txBody>
      </p:sp>
    </p:spTree>
    <p:extLst>
      <p:ext uri="{BB962C8B-B14F-4D97-AF65-F5344CB8AC3E}">
        <p14:creationId xmlns:p14="http://schemas.microsoft.com/office/powerpoint/2010/main" val="400620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980715" y="1152600"/>
            <a:ext cx="210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Balloon Pop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ADFB9-A520-A147-8C57-FCB8DD9E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495" y="800267"/>
            <a:ext cx="2882900" cy="20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#5</a:t>
            </a:r>
          </a:p>
        </p:txBody>
      </p:sp>
      <p:pic>
        <p:nvPicPr>
          <p:cNvPr id="3" name="05 drum cymbal" descr="05 drum cymbal">
            <a:hlinkClick r:id="" action="ppaction://media"/>
            <a:extLst>
              <a:ext uri="{FF2B5EF4-FFF2-40B4-BE49-F238E27FC236}">
                <a16:creationId xmlns:a16="http://schemas.microsoft.com/office/drawing/2014/main" id="{ED590C75-CA3A-3F49-9F2F-C5E3B0A33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980715" y="1152600"/>
            <a:ext cx="210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Drum Cymbal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25928-4E28-674D-AE9A-F8045618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71" y="373755"/>
            <a:ext cx="3842224" cy="28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4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#6</a:t>
            </a:r>
          </a:p>
        </p:txBody>
      </p:sp>
      <p:pic>
        <p:nvPicPr>
          <p:cNvPr id="2" name="06 Keys Jingle" descr="06 Keys Jingle">
            <a:hlinkClick r:id="" action="ppaction://media"/>
            <a:extLst>
              <a:ext uri="{FF2B5EF4-FFF2-40B4-BE49-F238E27FC236}">
                <a16:creationId xmlns:a16="http://schemas.microsoft.com/office/drawing/2014/main" id="{572368E6-C1EE-8745-ACE1-AE697303C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2056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980715" y="1152600"/>
            <a:ext cx="210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Keys Jingling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B6757-F022-B141-BA01-11476DCE3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042" y="637938"/>
            <a:ext cx="3390644" cy="22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#7</a:t>
            </a:r>
          </a:p>
        </p:txBody>
      </p:sp>
      <p:pic>
        <p:nvPicPr>
          <p:cNvPr id="3" name="07 cricket" descr="07 cricket">
            <a:hlinkClick r:id="" action="ppaction://media"/>
            <a:extLst>
              <a:ext uri="{FF2B5EF4-FFF2-40B4-BE49-F238E27FC236}">
                <a16:creationId xmlns:a16="http://schemas.microsoft.com/office/drawing/2014/main" id="{0A7FBD99-58AF-B840-A195-BE1629EA7A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9255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684270" y="1306488"/>
            <a:ext cx="210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Cricket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A41F-27DD-8C41-B066-2C6D70FF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6" y="857930"/>
            <a:ext cx="3238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#8</a:t>
            </a:r>
          </a:p>
        </p:txBody>
      </p:sp>
      <p:pic>
        <p:nvPicPr>
          <p:cNvPr id="2" name="08 brushing teeth" descr="08 brushing teeth">
            <a:hlinkClick r:id="" action="ppaction://media"/>
            <a:extLst>
              <a:ext uri="{FF2B5EF4-FFF2-40B4-BE49-F238E27FC236}">
                <a16:creationId xmlns:a16="http://schemas.microsoft.com/office/drawing/2014/main" id="{366F48A2-9ED3-2B4F-A550-E5F29E636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9904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684270" y="1306488"/>
            <a:ext cx="210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Teeth Brushing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C1028-6C40-CB47-95EE-3644C2810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79" y="802076"/>
            <a:ext cx="3277316" cy="1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#9</a:t>
            </a:r>
          </a:p>
        </p:txBody>
      </p:sp>
      <p:pic>
        <p:nvPicPr>
          <p:cNvPr id="3" name="09 Train" descr="09 Train">
            <a:hlinkClick r:id="" action="ppaction://media"/>
            <a:extLst>
              <a:ext uri="{FF2B5EF4-FFF2-40B4-BE49-F238E27FC236}">
                <a16:creationId xmlns:a16="http://schemas.microsoft.com/office/drawing/2014/main" id="{65DF8938-7F5D-944A-8676-AABCB1B3C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2620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7C33D-FBF1-0749-BE14-56DDA1CC31BA}"/>
              </a:ext>
            </a:extLst>
          </p:cNvPr>
          <p:cNvSpPr txBox="1"/>
          <p:nvPr/>
        </p:nvSpPr>
        <p:spPr>
          <a:xfrm>
            <a:off x="460549" y="603023"/>
            <a:ext cx="91174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  <a:latin typeface="Gotcha Regular" pitchFamily="2" charset="0"/>
              </a:rPr>
              <a:t>Click ’right’ to hear the next sound and again for the answer</a:t>
            </a:r>
          </a:p>
        </p:txBody>
      </p:sp>
      <p:pic>
        <p:nvPicPr>
          <p:cNvPr id="3" name="Graphic 2" descr="Play">
            <a:extLst>
              <a:ext uri="{FF2B5EF4-FFF2-40B4-BE49-F238E27FC236}">
                <a16:creationId xmlns:a16="http://schemas.microsoft.com/office/drawing/2014/main" id="{BF6502D0-6144-904D-AB48-AA47106C6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7952" y="492071"/>
            <a:ext cx="1841716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E3868-00C3-054B-A2A8-80C527E150C8}"/>
              </a:ext>
            </a:extLst>
          </p:cNvPr>
          <p:cNvSpPr txBox="1"/>
          <p:nvPr/>
        </p:nvSpPr>
        <p:spPr>
          <a:xfrm>
            <a:off x="460549" y="1886921"/>
            <a:ext cx="91174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dirty="0">
                <a:solidFill>
                  <a:schemeClr val="bg1"/>
                </a:solidFill>
                <a:latin typeface="Gotcha Regular" pitchFamily="2" charset="0"/>
              </a:rPr>
              <a:t>Click ‘left’  to go back at any time</a:t>
            </a:r>
          </a:p>
        </p:txBody>
      </p:sp>
      <p:pic>
        <p:nvPicPr>
          <p:cNvPr id="11" name="Graphic 10" descr="Play">
            <a:extLst>
              <a:ext uri="{FF2B5EF4-FFF2-40B4-BE49-F238E27FC236}">
                <a16:creationId xmlns:a16="http://schemas.microsoft.com/office/drawing/2014/main" id="{6ED97849-C5C5-8441-8025-82990651E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577952" y="1775969"/>
            <a:ext cx="18417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684270" y="1306488"/>
            <a:ext cx="210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Train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BE934-917A-EE42-A807-BC3C469E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93" y="477743"/>
            <a:ext cx="3739235" cy="23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#10</a:t>
            </a:r>
          </a:p>
        </p:txBody>
      </p:sp>
      <p:pic>
        <p:nvPicPr>
          <p:cNvPr id="2" name="10 Whistling Kettle" descr="10 Whistling Kettle">
            <a:hlinkClick r:id="" action="ppaction://media"/>
            <a:extLst>
              <a:ext uri="{FF2B5EF4-FFF2-40B4-BE49-F238E27FC236}">
                <a16:creationId xmlns:a16="http://schemas.microsoft.com/office/drawing/2014/main" id="{8EB8E251-E698-D54D-A551-042FF2FD2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8166" y="1361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684270" y="1306488"/>
            <a:ext cx="2545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Kettle Whistling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939A2-A315-5C4F-876B-FBEBCACB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900" y="562321"/>
            <a:ext cx="3617495" cy="24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#1</a:t>
            </a:r>
          </a:p>
        </p:txBody>
      </p:sp>
      <p:pic>
        <p:nvPicPr>
          <p:cNvPr id="2" name="01 cow moo" descr="01 cow moo">
            <a:hlinkClick r:id="" action="ppaction://media"/>
            <a:extLst>
              <a:ext uri="{FF2B5EF4-FFF2-40B4-BE49-F238E27FC236}">
                <a16:creationId xmlns:a16="http://schemas.microsoft.com/office/drawing/2014/main" id="{6A945BCA-240C-D440-A2A3-70F3D57DD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7783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BE295-9B44-8A47-A6FA-4B719737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348" y="-68435"/>
            <a:ext cx="12445416" cy="69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#2</a:t>
            </a:r>
          </a:p>
        </p:txBody>
      </p:sp>
      <p:pic>
        <p:nvPicPr>
          <p:cNvPr id="3" name="02 cockatoo" descr="02 cockatoo">
            <a:hlinkClick r:id="" action="ppaction://media"/>
            <a:extLst>
              <a:ext uri="{FF2B5EF4-FFF2-40B4-BE49-F238E27FC236}">
                <a16:creationId xmlns:a16="http://schemas.microsoft.com/office/drawing/2014/main" id="{988BED9E-3FEE-1442-BC2A-50A609E9C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1652" y="1417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65576-FE39-774F-9C5D-159B2684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77" y="371959"/>
            <a:ext cx="2775774" cy="27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980715" y="1152600"/>
            <a:ext cx="210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Cockatoo</a:t>
            </a:r>
          </a:p>
        </p:txBody>
      </p:sp>
    </p:spTree>
    <p:extLst>
      <p:ext uri="{BB962C8B-B14F-4D97-AF65-F5344CB8AC3E}">
        <p14:creationId xmlns:p14="http://schemas.microsoft.com/office/powerpoint/2010/main" val="87449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#3</a:t>
            </a:r>
          </a:p>
        </p:txBody>
      </p:sp>
      <p:pic>
        <p:nvPicPr>
          <p:cNvPr id="4" name="03 car" descr="03 car">
            <a:hlinkClick r:id="" action="ppaction://media"/>
            <a:extLst>
              <a:ext uri="{FF2B5EF4-FFF2-40B4-BE49-F238E27FC236}">
                <a16:creationId xmlns:a16="http://schemas.microsoft.com/office/drawing/2014/main" id="{75ED76A5-EDB3-FE4E-AC93-B58BDB706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9950" y="1361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4148-A73A-1049-8669-4C5A6B2FD472}"/>
              </a:ext>
            </a:extLst>
          </p:cNvPr>
          <p:cNvSpPr txBox="1"/>
          <p:nvPr/>
        </p:nvSpPr>
        <p:spPr>
          <a:xfrm>
            <a:off x="8980715" y="1152600"/>
            <a:ext cx="210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otcha Regular" pitchFamily="2" charset="0"/>
              </a:rPr>
              <a:t>Car Starting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1474D-1022-314E-A09D-F5052FF5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695" y="1152600"/>
            <a:ext cx="2933700" cy="16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4E9F1-C6F4-254E-89D6-03BCD1C58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8" r="10676" b="47961"/>
          <a:stretch/>
        </p:blipFill>
        <p:spPr>
          <a:xfrm>
            <a:off x="0" y="1983597"/>
            <a:ext cx="12192000" cy="499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BF6CE-38BF-D943-8030-288CAE857EDC}"/>
              </a:ext>
            </a:extLst>
          </p:cNvPr>
          <p:cNvSpPr txBox="1"/>
          <p:nvPr/>
        </p:nvSpPr>
        <p:spPr>
          <a:xfrm>
            <a:off x="716539" y="1306488"/>
            <a:ext cx="713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uhaus 93" pitchFamily="82" charset="77"/>
                <a:ea typeface="Baoli SC" panose="02010800040101010101" pitchFamily="2" charset="-122"/>
              </a:rPr>
              <a:t>Sound #4</a:t>
            </a:r>
          </a:p>
        </p:txBody>
      </p:sp>
      <p:pic>
        <p:nvPicPr>
          <p:cNvPr id="2" name="04 balloon pop" descr="04 balloon pop">
            <a:hlinkClick r:id="" action="ppaction://media"/>
            <a:extLst>
              <a:ext uri="{FF2B5EF4-FFF2-40B4-BE49-F238E27FC236}">
                <a16:creationId xmlns:a16="http://schemas.microsoft.com/office/drawing/2014/main" id="{D7D0E9CB-F693-2343-9067-AECEB6ADC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13064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97</Words>
  <Application>Microsoft Macintosh PowerPoint</Application>
  <PresentationFormat>Widescreen</PresentationFormat>
  <Paragraphs>31</Paragraphs>
  <Slides>22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Bauhaus 93</vt:lpstr>
      <vt:lpstr>Calibri</vt:lpstr>
      <vt:lpstr>Calibri Light</vt:lpstr>
      <vt:lpstr>Gotcha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2021-03-23T04:49:00Z</dcterms:created>
  <dcterms:modified xsi:type="dcterms:W3CDTF">2021-12-23T05:18:51Z</dcterms:modified>
</cp:coreProperties>
</file>