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30C6A-A268-5A48-8BD5-9F845D2F7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6AF88-AA16-4240-B315-6F2AB4D59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AD556-899D-0544-9E62-247297ECE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05B-24C1-954F-9031-27D8C2A6317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E223F-928C-EC48-9199-6FAAAEF52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947FA-CC67-874E-8BF6-8D2DAE37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7A6C-D138-8F46-AC48-BF294DED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9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AFBAC-EB06-B24E-8A7E-EDF3712D2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3A2A7-836D-BC4C-86D7-C92153D4C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C863A-55BA-2C4E-B4C1-AC6FD02B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05B-24C1-954F-9031-27D8C2A6317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7DD58-7D96-2C48-B0F4-3EEB8B880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18715-FA37-DC47-B08C-DD8F0D347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7A6C-D138-8F46-AC48-BF294DED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DD9C66-1BA9-F047-8A0E-AC5AD4088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0135C-E667-F94C-8D7B-FB907DE35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C8DEE-0029-604E-8DF5-CC637613A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05B-24C1-954F-9031-27D8C2A6317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29CCC-1172-BB4E-9D07-2E42A96C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1E362-DD3E-B34E-A89E-57CFF004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7A6C-D138-8F46-AC48-BF294DED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1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44CAB-0DFB-5B43-B510-85E4067B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8543B-E0A9-C940-9E06-156366DD3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8CAD0-38FD-BB46-B093-48EEE876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05B-24C1-954F-9031-27D8C2A6317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3BD06-8100-764C-A259-54DDD5A72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45154-662F-7E43-8055-17E104A63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7A6C-D138-8F46-AC48-BF294DED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3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2A8C-D5DE-CA4C-A97A-1AAE68AB0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9FCC7-0616-1449-B67B-EC9FFE697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A777F-91B9-5D44-943A-E4374FA10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05B-24C1-954F-9031-27D8C2A6317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38D33-E5B3-854B-8695-E9DCA281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CC553-8C9B-F848-83CD-E6A15389B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7A6C-D138-8F46-AC48-BF294DED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51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15CE8-D55B-754C-B7FC-9ED80612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C936B-8A3D-084F-974E-ABA6B6B8E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4E5F5-3E09-F04F-8957-736EEE6E9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64337-3DFC-0D44-B534-81D36646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05B-24C1-954F-9031-27D8C2A6317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B0DDF-4AB7-E446-A1D2-EA1FB92E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355E9-788C-554F-A393-14640D68B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7A6C-D138-8F46-AC48-BF294DED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70EBF-D1A2-8749-8070-8A28F0F9D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46E01-364F-CA49-A34E-23B6B90B1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C0877-E6AF-EE44-8741-70BF2BFC1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BB630B-6403-7A42-B518-8AB42153C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4C85C3-5F2F-FE47-B183-B73D3DFD4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8D8F2F-419C-4A44-A0B7-F87C11B5A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05B-24C1-954F-9031-27D8C2A6317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F0AB56-AFAA-BA47-9B28-0C06CC2E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ABA81C-06A5-4C44-8C81-EAFCE4578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7A6C-D138-8F46-AC48-BF294DED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4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AFE27-01A3-464F-A5C4-347950ADB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A50DD-7D65-9C4D-8ACA-94CDCBB4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05B-24C1-954F-9031-27D8C2A6317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E0F421-DB7B-6B49-A276-EA716EA23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E1A17-53E9-314B-B25C-1B5179F94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7A6C-D138-8F46-AC48-BF294DED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150A59-96B9-1A43-B479-0B113AB89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05B-24C1-954F-9031-27D8C2A6317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735ADD-C094-FC41-9A82-A48E5C8D6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AEE82-7670-B749-8101-2BA27B0EB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7A6C-D138-8F46-AC48-BF294DED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1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8E7AD-58D0-E248-89AE-1C1778C52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E2E39-9533-1F49-9738-C7FDBFBC0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4E470-A3E9-234E-8736-BCEA3E5D4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97FDD-91A3-BA4A-9E2D-1AD5C13C8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05B-24C1-954F-9031-27D8C2A6317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83908-5D24-234D-BCDE-7AD8B182B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621AD-6A72-154D-812D-81A5FA436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7A6C-D138-8F46-AC48-BF294DED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9A981-9853-4542-BBCD-D080B572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56450-1465-F046-8E95-11E7E2B703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B5C4D-0725-844E-92B5-6515E894C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64355-E49E-7C4F-B0FB-61BE6EC3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05B-24C1-954F-9031-27D8C2A6317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9E6BC-9588-634E-9BD8-5E4E0243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5E112-1B3D-CC43-95B7-C276ACFF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7A6C-D138-8F46-AC48-BF294DED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9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4B553D-16AF-024D-B554-08F64BA4B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0E2EB-AC4B-CD47-9A6C-C398BCBF6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A46CA-4361-9940-A942-81FD8868D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5005B-24C1-954F-9031-27D8C2A6317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1F822-773D-0044-94F8-417085112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B6733-43D0-2444-89A1-47249DF5B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27A6C-D138-8F46-AC48-BF294DED2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0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8056FD-E131-864D-AF46-06B77208F46D}"/>
              </a:ext>
            </a:extLst>
          </p:cNvPr>
          <p:cNvSpPr txBox="1"/>
          <p:nvPr/>
        </p:nvSpPr>
        <p:spPr>
          <a:xfrm rot="21406163">
            <a:off x="1103870" y="1905506"/>
            <a:ext cx="99842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00" dirty="0">
                <a:solidFill>
                  <a:srgbClr val="FFFF00"/>
                </a:solidFill>
                <a:latin typeface="BD Cartoon Shout" panose="02000000000000000000" pitchFamily="2" charset="0"/>
              </a:rPr>
              <a:t>SPOT THE </a:t>
            </a:r>
            <a:r>
              <a:rPr lang="en-US" sz="10600" dirty="0">
                <a:solidFill>
                  <a:srgbClr val="FFFF00"/>
                </a:solidFill>
                <a:latin typeface="BD Cartoon Shout" panose="02000000000000000000" pitchFamily="2" charset="0"/>
              </a:rPr>
              <a:t>DIFFERENCE</a:t>
            </a:r>
          </a:p>
        </p:txBody>
      </p:sp>
    </p:spTree>
    <p:extLst>
      <p:ext uri="{BB962C8B-B14F-4D97-AF65-F5344CB8AC3E}">
        <p14:creationId xmlns:p14="http://schemas.microsoft.com/office/powerpoint/2010/main" val="3303107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632289-EE6D-5644-A241-83EAA4DE9D0D}"/>
              </a:ext>
            </a:extLst>
          </p:cNvPr>
          <p:cNvSpPr txBox="1"/>
          <p:nvPr/>
        </p:nvSpPr>
        <p:spPr>
          <a:xfrm>
            <a:off x="3614351" y="5962822"/>
            <a:ext cx="496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BD Cartoon Shout" panose="02000000000000000000" pitchFamily="2" charset="0"/>
              </a:rPr>
              <a:t>FIND FOUR DIFFERENCES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6520BA-E070-6F4A-B861-74354E5DDF4C}"/>
              </a:ext>
            </a:extLst>
          </p:cNvPr>
          <p:cNvSpPr txBox="1"/>
          <p:nvPr/>
        </p:nvSpPr>
        <p:spPr>
          <a:xfrm>
            <a:off x="3086100" y="365669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chemeClr val="bg1"/>
                </a:solidFill>
                <a:latin typeface="BD Cartoon Shout" panose="02000000000000000000" pitchFamily="2" charset="0"/>
              </a:rPr>
              <a:t>NIneveh</a:t>
            </a:r>
            <a:r>
              <a:rPr lang="en-US" sz="2600" dirty="0">
                <a:solidFill>
                  <a:schemeClr val="bg1"/>
                </a:solidFill>
                <a:latin typeface="BD Cartoon Shout" panose="02000000000000000000" pitchFamily="2" charset="0"/>
              </a:rPr>
              <a:t> Repents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78937-4DD1-EB42-A15E-4157E78B3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97" y="1801655"/>
            <a:ext cx="5910883" cy="3438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F3984F-0A49-084E-B539-0B428DAF4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470" y="1801655"/>
            <a:ext cx="5910884" cy="343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77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632289-EE6D-5644-A241-83EAA4DE9D0D}"/>
              </a:ext>
            </a:extLst>
          </p:cNvPr>
          <p:cNvSpPr txBox="1"/>
          <p:nvPr/>
        </p:nvSpPr>
        <p:spPr>
          <a:xfrm>
            <a:off x="3614351" y="5962822"/>
            <a:ext cx="496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BD Cartoon Shout" panose="02000000000000000000" pitchFamily="2" charset="0"/>
              </a:rPr>
              <a:t>FIND FOUR DIFFERENCES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6520BA-E070-6F4A-B861-74354E5DDF4C}"/>
              </a:ext>
            </a:extLst>
          </p:cNvPr>
          <p:cNvSpPr txBox="1"/>
          <p:nvPr/>
        </p:nvSpPr>
        <p:spPr>
          <a:xfrm>
            <a:off x="3086100" y="365669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chemeClr val="bg1"/>
                </a:solidFill>
                <a:latin typeface="BD Cartoon Shout" panose="02000000000000000000" pitchFamily="2" charset="0"/>
              </a:rPr>
              <a:t>NIneveh</a:t>
            </a:r>
            <a:r>
              <a:rPr lang="en-US" sz="2600" dirty="0">
                <a:solidFill>
                  <a:schemeClr val="bg1"/>
                </a:solidFill>
                <a:latin typeface="BD Cartoon Shout" panose="02000000000000000000" pitchFamily="2" charset="0"/>
              </a:rPr>
              <a:t> Repents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78937-4DD1-EB42-A15E-4157E78B3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97" y="1801655"/>
            <a:ext cx="5910883" cy="3438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F3984F-0A49-084E-B539-0B428DAF4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470" y="1801655"/>
            <a:ext cx="5910884" cy="343816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AB1F9B9-7686-7641-AF49-D199759303DD}"/>
              </a:ext>
            </a:extLst>
          </p:cNvPr>
          <p:cNvSpPr/>
          <p:nvPr/>
        </p:nvSpPr>
        <p:spPr>
          <a:xfrm>
            <a:off x="1060917" y="3977414"/>
            <a:ext cx="562400" cy="5740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314100F-6464-964A-8411-79D7AD8EDFB9}"/>
              </a:ext>
            </a:extLst>
          </p:cNvPr>
          <p:cNvSpPr/>
          <p:nvPr/>
        </p:nvSpPr>
        <p:spPr>
          <a:xfrm>
            <a:off x="129645" y="3689738"/>
            <a:ext cx="445707" cy="5740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427EE8B-7EE2-6440-A207-5AACE08860C4}"/>
              </a:ext>
            </a:extLst>
          </p:cNvPr>
          <p:cNvSpPr/>
          <p:nvPr/>
        </p:nvSpPr>
        <p:spPr>
          <a:xfrm>
            <a:off x="3089574" y="4013945"/>
            <a:ext cx="562399" cy="4964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91B104-6138-9A45-AD4D-12F7896E0D22}"/>
              </a:ext>
            </a:extLst>
          </p:cNvPr>
          <p:cNvSpPr/>
          <p:nvPr/>
        </p:nvSpPr>
        <p:spPr>
          <a:xfrm>
            <a:off x="5026741" y="3108038"/>
            <a:ext cx="572674" cy="5432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8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C518B1-9F29-2C40-86FB-89EAF8F4F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9" y="1396316"/>
            <a:ext cx="5865340" cy="4399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425329-4531-FA47-BCFA-F2A71AC67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96316"/>
            <a:ext cx="5865341" cy="43990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632289-EE6D-5644-A241-83EAA4DE9D0D}"/>
              </a:ext>
            </a:extLst>
          </p:cNvPr>
          <p:cNvSpPr txBox="1"/>
          <p:nvPr/>
        </p:nvSpPr>
        <p:spPr>
          <a:xfrm>
            <a:off x="3614351" y="5962822"/>
            <a:ext cx="496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BD Cartoon Shout" panose="02000000000000000000" pitchFamily="2" charset="0"/>
              </a:rPr>
              <a:t>FIND FIVE DIFFERENCES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6520BA-E070-6F4A-B861-74354E5DDF4C}"/>
              </a:ext>
            </a:extLst>
          </p:cNvPr>
          <p:cNvSpPr txBox="1"/>
          <p:nvPr/>
        </p:nvSpPr>
        <p:spPr>
          <a:xfrm>
            <a:off x="3086100" y="365669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BD Cartoon Shout" panose="02000000000000000000" pitchFamily="2" charset="0"/>
              </a:rPr>
              <a:t>JONAH GETS ON A BOAT</a:t>
            </a:r>
          </a:p>
        </p:txBody>
      </p:sp>
    </p:spTree>
    <p:extLst>
      <p:ext uri="{BB962C8B-B14F-4D97-AF65-F5344CB8AC3E}">
        <p14:creationId xmlns:p14="http://schemas.microsoft.com/office/powerpoint/2010/main" val="252140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C518B1-9F29-2C40-86FB-89EAF8F4F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9" y="1396316"/>
            <a:ext cx="5865340" cy="4399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425329-4531-FA47-BCFA-F2A71AC67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96316"/>
            <a:ext cx="5865341" cy="43990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632289-EE6D-5644-A241-83EAA4DE9D0D}"/>
              </a:ext>
            </a:extLst>
          </p:cNvPr>
          <p:cNvSpPr txBox="1"/>
          <p:nvPr/>
        </p:nvSpPr>
        <p:spPr>
          <a:xfrm>
            <a:off x="3614351" y="5962822"/>
            <a:ext cx="496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BD Cartoon Shout" panose="02000000000000000000" pitchFamily="2" charset="0"/>
              </a:rPr>
              <a:t>FIND FIVE DIFFERENCES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6520BA-E070-6F4A-B861-74354E5DDF4C}"/>
              </a:ext>
            </a:extLst>
          </p:cNvPr>
          <p:cNvSpPr txBox="1"/>
          <p:nvPr/>
        </p:nvSpPr>
        <p:spPr>
          <a:xfrm>
            <a:off x="3086100" y="365669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BD Cartoon Shout" panose="02000000000000000000" pitchFamily="2" charset="0"/>
              </a:rPr>
              <a:t>JONAH GETS ON A BOAT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5972214-E297-3E4F-BC1B-9B2BA6A36132}"/>
              </a:ext>
            </a:extLst>
          </p:cNvPr>
          <p:cNvSpPr/>
          <p:nvPr/>
        </p:nvSpPr>
        <p:spPr>
          <a:xfrm>
            <a:off x="2916196" y="2446640"/>
            <a:ext cx="1149178" cy="6425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DC7719-E94B-1742-A936-0FBA1F383E4C}"/>
              </a:ext>
            </a:extLst>
          </p:cNvPr>
          <p:cNvSpPr/>
          <p:nvPr/>
        </p:nvSpPr>
        <p:spPr>
          <a:xfrm>
            <a:off x="5161404" y="1885093"/>
            <a:ext cx="827505" cy="4626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C1445A-E179-4E43-AD5B-AE4CFEEA5BD0}"/>
              </a:ext>
            </a:extLst>
          </p:cNvPr>
          <p:cNvSpPr/>
          <p:nvPr/>
        </p:nvSpPr>
        <p:spPr>
          <a:xfrm>
            <a:off x="1981600" y="1885093"/>
            <a:ext cx="827505" cy="25276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3961900-49B5-404B-8C9B-492C45F35A80}"/>
              </a:ext>
            </a:extLst>
          </p:cNvPr>
          <p:cNvSpPr/>
          <p:nvPr/>
        </p:nvSpPr>
        <p:spPr>
          <a:xfrm>
            <a:off x="2568746" y="3768810"/>
            <a:ext cx="3420163" cy="10589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5E9226-71CC-594C-AF7F-82C54C6572A0}"/>
              </a:ext>
            </a:extLst>
          </p:cNvPr>
          <p:cNvSpPr/>
          <p:nvPr/>
        </p:nvSpPr>
        <p:spPr>
          <a:xfrm>
            <a:off x="3741643" y="4365539"/>
            <a:ext cx="2247266" cy="10003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7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632289-EE6D-5644-A241-83EAA4DE9D0D}"/>
              </a:ext>
            </a:extLst>
          </p:cNvPr>
          <p:cNvSpPr txBox="1"/>
          <p:nvPr/>
        </p:nvSpPr>
        <p:spPr>
          <a:xfrm>
            <a:off x="3614351" y="5962822"/>
            <a:ext cx="496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BD Cartoon Shout" panose="02000000000000000000" pitchFamily="2" charset="0"/>
              </a:rPr>
              <a:t>FIND FOUR DIFFERENCES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6520BA-E070-6F4A-B861-74354E5DDF4C}"/>
              </a:ext>
            </a:extLst>
          </p:cNvPr>
          <p:cNvSpPr txBox="1"/>
          <p:nvPr/>
        </p:nvSpPr>
        <p:spPr>
          <a:xfrm>
            <a:off x="3086100" y="365669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BD Cartoon Shout" panose="02000000000000000000" pitchFamily="2" charset="0"/>
              </a:rPr>
              <a:t>JONAH IN THE FISH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F44164-C280-874D-88A4-F2EFD3302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89" y="1396316"/>
            <a:ext cx="5865342" cy="43990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501AC9-DF46-2D46-ABB6-2B77F24B5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371" y="1396316"/>
            <a:ext cx="5865340" cy="439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90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632289-EE6D-5644-A241-83EAA4DE9D0D}"/>
              </a:ext>
            </a:extLst>
          </p:cNvPr>
          <p:cNvSpPr txBox="1"/>
          <p:nvPr/>
        </p:nvSpPr>
        <p:spPr>
          <a:xfrm>
            <a:off x="3614351" y="5962822"/>
            <a:ext cx="496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BD Cartoon Shout" panose="02000000000000000000" pitchFamily="2" charset="0"/>
              </a:rPr>
              <a:t>FIND FOUR DIFFERENCES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6520BA-E070-6F4A-B861-74354E5DDF4C}"/>
              </a:ext>
            </a:extLst>
          </p:cNvPr>
          <p:cNvSpPr txBox="1"/>
          <p:nvPr/>
        </p:nvSpPr>
        <p:spPr>
          <a:xfrm>
            <a:off x="3086100" y="365669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BD Cartoon Shout" panose="02000000000000000000" pitchFamily="2" charset="0"/>
              </a:rPr>
              <a:t>JONAH IN THE FISH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F44164-C280-874D-88A4-F2EFD3302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89" y="1396316"/>
            <a:ext cx="5865342" cy="43990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501AC9-DF46-2D46-ABB6-2B77F24B5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371" y="1396316"/>
            <a:ext cx="5865340" cy="439900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53BB40B-1564-5846-9F5A-488953F6F420}"/>
              </a:ext>
            </a:extLst>
          </p:cNvPr>
          <p:cNvSpPr/>
          <p:nvPr/>
        </p:nvSpPr>
        <p:spPr>
          <a:xfrm>
            <a:off x="2320296" y="2682945"/>
            <a:ext cx="371534" cy="3479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3A13EE-854E-B443-B685-639EAB6D30AA}"/>
              </a:ext>
            </a:extLst>
          </p:cNvPr>
          <p:cNvSpPr/>
          <p:nvPr/>
        </p:nvSpPr>
        <p:spPr>
          <a:xfrm>
            <a:off x="1542652" y="1403260"/>
            <a:ext cx="2484818" cy="7414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DF3A3AA-BF56-3C4D-A13F-0C70436AE079}"/>
              </a:ext>
            </a:extLst>
          </p:cNvPr>
          <p:cNvSpPr/>
          <p:nvPr/>
        </p:nvSpPr>
        <p:spPr>
          <a:xfrm>
            <a:off x="127571" y="2883150"/>
            <a:ext cx="6019800" cy="10546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D69F58-27FC-3F48-A09B-9F4F4F721D91}"/>
              </a:ext>
            </a:extLst>
          </p:cNvPr>
          <p:cNvSpPr/>
          <p:nvPr/>
        </p:nvSpPr>
        <p:spPr>
          <a:xfrm>
            <a:off x="2082206" y="2975269"/>
            <a:ext cx="1149178" cy="6425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1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632289-EE6D-5644-A241-83EAA4DE9D0D}"/>
              </a:ext>
            </a:extLst>
          </p:cNvPr>
          <p:cNvSpPr txBox="1"/>
          <p:nvPr/>
        </p:nvSpPr>
        <p:spPr>
          <a:xfrm>
            <a:off x="3614351" y="5962822"/>
            <a:ext cx="496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BD Cartoon Shout" panose="02000000000000000000" pitchFamily="2" charset="0"/>
              </a:rPr>
              <a:t>FIND FOUR DIFFERENCES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6520BA-E070-6F4A-B861-74354E5DDF4C}"/>
              </a:ext>
            </a:extLst>
          </p:cNvPr>
          <p:cNvSpPr txBox="1"/>
          <p:nvPr/>
        </p:nvSpPr>
        <p:spPr>
          <a:xfrm>
            <a:off x="3086100" y="365669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BD Cartoon Shout" panose="02000000000000000000" pitchFamily="2" charset="0"/>
              </a:rPr>
              <a:t>JONAH GETS TO NINEVEH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E1BB3-2A75-FD49-ABFB-DF27EB04B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29" y="1396316"/>
            <a:ext cx="5865341" cy="43990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083E64-00D1-0941-AB04-08E7FC410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229" y="1396316"/>
            <a:ext cx="5865341" cy="439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0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632289-EE6D-5644-A241-83EAA4DE9D0D}"/>
              </a:ext>
            </a:extLst>
          </p:cNvPr>
          <p:cNvSpPr txBox="1"/>
          <p:nvPr/>
        </p:nvSpPr>
        <p:spPr>
          <a:xfrm>
            <a:off x="3614351" y="5962822"/>
            <a:ext cx="496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BD Cartoon Shout" panose="02000000000000000000" pitchFamily="2" charset="0"/>
              </a:rPr>
              <a:t>FIND FOUR DIFFERENCES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6520BA-E070-6F4A-B861-74354E5DDF4C}"/>
              </a:ext>
            </a:extLst>
          </p:cNvPr>
          <p:cNvSpPr txBox="1"/>
          <p:nvPr/>
        </p:nvSpPr>
        <p:spPr>
          <a:xfrm>
            <a:off x="3086100" y="365669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BD Cartoon Shout" panose="02000000000000000000" pitchFamily="2" charset="0"/>
              </a:rPr>
              <a:t>JONAH GETS TO NINEVEH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E1BB3-2A75-FD49-ABFB-DF27EB04B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29" y="1396316"/>
            <a:ext cx="5865341" cy="43990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083E64-00D1-0941-AB04-08E7FC410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229" y="1396316"/>
            <a:ext cx="5865341" cy="439900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2BCC651-CD91-7841-A241-6552D255F522}"/>
              </a:ext>
            </a:extLst>
          </p:cNvPr>
          <p:cNvSpPr/>
          <p:nvPr/>
        </p:nvSpPr>
        <p:spPr>
          <a:xfrm>
            <a:off x="1773980" y="2214982"/>
            <a:ext cx="3435017" cy="6425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DCD1057-7D36-EF41-8381-0F3685B28507}"/>
              </a:ext>
            </a:extLst>
          </p:cNvPr>
          <p:cNvSpPr/>
          <p:nvPr/>
        </p:nvSpPr>
        <p:spPr>
          <a:xfrm>
            <a:off x="617557" y="2857533"/>
            <a:ext cx="648072" cy="5714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FAC2F6-7FF6-AB4E-8753-0FCDF587BA25}"/>
              </a:ext>
            </a:extLst>
          </p:cNvPr>
          <p:cNvSpPr/>
          <p:nvPr/>
        </p:nvSpPr>
        <p:spPr>
          <a:xfrm>
            <a:off x="4587990" y="4269813"/>
            <a:ext cx="713475" cy="6425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FFA084F-5296-D940-9403-7EEF2C90DEF5}"/>
              </a:ext>
            </a:extLst>
          </p:cNvPr>
          <p:cNvSpPr/>
          <p:nvPr/>
        </p:nvSpPr>
        <p:spPr>
          <a:xfrm>
            <a:off x="-80298" y="1170300"/>
            <a:ext cx="6253527" cy="22001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10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632289-EE6D-5644-A241-83EAA4DE9D0D}"/>
              </a:ext>
            </a:extLst>
          </p:cNvPr>
          <p:cNvSpPr txBox="1"/>
          <p:nvPr/>
        </p:nvSpPr>
        <p:spPr>
          <a:xfrm>
            <a:off x="3614351" y="5962822"/>
            <a:ext cx="496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BD Cartoon Shout" panose="02000000000000000000" pitchFamily="2" charset="0"/>
              </a:rPr>
              <a:t>FIND FIVE DIFFERENCES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6520BA-E070-6F4A-B861-74354E5DDF4C}"/>
              </a:ext>
            </a:extLst>
          </p:cNvPr>
          <p:cNvSpPr txBox="1"/>
          <p:nvPr/>
        </p:nvSpPr>
        <p:spPr>
          <a:xfrm>
            <a:off x="3086100" y="365669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BD Cartoon Shout" panose="02000000000000000000" pitchFamily="2" charset="0"/>
              </a:rPr>
              <a:t>JONAH SPEAKS TO NINEVEH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1468C1-2A2D-D84D-B245-C6E75334D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4" y="1813609"/>
            <a:ext cx="5935449" cy="33337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906EEA-6486-E444-A581-CC0E55B19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77" y="1813609"/>
            <a:ext cx="5935449" cy="33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91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632289-EE6D-5644-A241-83EAA4DE9D0D}"/>
              </a:ext>
            </a:extLst>
          </p:cNvPr>
          <p:cNvSpPr txBox="1"/>
          <p:nvPr/>
        </p:nvSpPr>
        <p:spPr>
          <a:xfrm>
            <a:off x="3614351" y="5962822"/>
            <a:ext cx="496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BD Cartoon Shout" panose="02000000000000000000" pitchFamily="2" charset="0"/>
              </a:rPr>
              <a:t>FIND FIVE DIFFERENCES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6520BA-E070-6F4A-B861-74354E5DDF4C}"/>
              </a:ext>
            </a:extLst>
          </p:cNvPr>
          <p:cNvSpPr txBox="1"/>
          <p:nvPr/>
        </p:nvSpPr>
        <p:spPr>
          <a:xfrm>
            <a:off x="3086100" y="365669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BD Cartoon Shout" panose="02000000000000000000" pitchFamily="2" charset="0"/>
              </a:rPr>
              <a:t>JONAH SPEAKS TO NINEVEH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1468C1-2A2D-D84D-B245-C6E75334D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4" y="1813609"/>
            <a:ext cx="5935449" cy="33337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906EEA-6486-E444-A581-CC0E55B19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77" y="1813609"/>
            <a:ext cx="5935449" cy="333374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28F9EB1-9CFE-C049-A99A-24B3E522132D}"/>
              </a:ext>
            </a:extLst>
          </p:cNvPr>
          <p:cNvSpPr/>
          <p:nvPr/>
        </p:nvSpPr>
        <p:spPr>
          <a:xfrm>
            <a:off x="5142795" y="1896482"/>
            <a:ext cx="713475" cy="6425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F8C9BA-3C40-2F49-85FC-4DDAF045B17C}"/>
              </a:ext>
            </a:extLst>
          </p:cNvPr>
          <p:cNvSpPr/>
          <p:nvPr/>
        </p:nvSpPr>
        <p:spPr>
          <a:xfrm>
            <a:off x="3086100" y="2837930"/>
            <a:ext cx="528251" cy="15594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2D9860E-76BF-C741-8D03-D0C2800350A4}"/>
              </a:ext>
            </a:extLst>
          </p:cNvPr>
          <p:cNvSpPr/>
          <p:nvPr/>
        </p:nvSpPr>
        <p:spPr>
          <a:xfrm>
            <a:off x="2324638" y="2539033"/>
            <a:ext cx="411762" cy="4174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3B318E-EA65-CB46-A701-12294EFFCAA3}"/>
              </a:ext>
            </a:extLst>
          </p:cNvPr>
          <p:cNvSpPr/>
          <p:nvPr/>
        </p:nvSpPr>
        <p:spPr>
          <a:xfrm>
            <a:off x="4182305" y="2768314"/>
            <a:ext cx="268902" cy="11769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EAB580-FFE6-914E-A200-4F4043F10C2A}"/>
              </a:ext>
            </a:extLst>
          </p:cNvPr>
          <p:cNvSpPr/>
          <p:nvPr/>
        </p:nvSpPr>
        <p:spPr>
          <a:xfrm>
            <a:off x="673535" y="3117999"/>
            <a:ext cx="528251" cy="5498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691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71</Words>
  <Application>Microsoft Macintosh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BD Cartoon Shout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</cp:revision>
  <dcterms:created xsi:type="dcterms:W3CDTF">2020-10-29T01:45:24Z</dcterms:created>
  <dcterms:modified xsi:type="dcterms:W3CDTF">2020-10-30T05:34:15Z</dcterms:modified>
</cp:coreProperties>
</file>