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38"/>
    <p:restoredTop sz="96197"/>
  </p:normalViewPr>
  <p:slideViewPr>
    <p:cSldViewPr snapToGrid="0">
      <p:cViewPr varScale="1">
        <p:scale>
          <a:sx n="85" d="100"/>
          <a:sy n="85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3E33-86D2-7AF7-7EA3-5834E07BA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1537E-B232-237F-2280-B893D9BF3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19031-BFA6-7586-EFD8-3D4F0D07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82670-5FB0-0D18-A0D3-6663BBCB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ED92E-D706-84D6-03BF-4E500149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F255-631C-97BE-22A3-BA5A9CB7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94357-7BA3-38DC-E2C3-45C459415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380C7-8F51-D141-FA13-F99B5581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3A10-5969-FD26-1B18-0C4B0EB0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720C-1406-7306-1D2F-949369CA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9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3EC64-08D4-F328-FDD9-D21E8B90F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39131-F717-A972-D7BF-E8093AF5C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504C-2764-65FB-6976-502CDC72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A7D62-27D8-79A1-50EC-865A1043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15E9-1735-5642-8796-C33B544E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2F6D-256F-1946-6848-224E1AB6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4AC2-6042-2F08-3B12-49D1D2599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BA0E-4665-800C-79DB-FE956DD4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4038-3130-C7EA-C530-2B41C0DE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8911C-77F1-88DF-E094-EBA89C04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9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8A57-E801-D672-DB0D-2931E586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90398-8054-3F83-53E4-575FEAEBD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D2EB-A5F9-08C2-9F1B-522E6F89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9D144-CF30-0655-3493-A05602C1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E2F0-775A-E9E0-C3CD-51C2207D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5CC2-FC42-1B9C-213F-1A334D36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5A49-8FBA-BBB8-F89B-1672A52EC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64140-565C-87F0-BE59-B3DB6D41C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EAB3B-8CFE-BEDD-D5E8-65E0A605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94BA-0BEF-9B17-5BA9-55E11F22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8F53D-6F20-6050-E056-D8D7140D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90EE-9537-FB4C-243F-948A3B91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0785E-56C4-039D-F3E9-A618E931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75364-9969-F3EB-045D-C57F17293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370E9-FB4E-F5C0-EF9B-96213FED1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3E655-BBF2-1D47-D733-1F16F9CDC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036E89-B3D1-AA64-488A-471C9F79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23101-75F9-16A9-E2B9-6D868C48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46528-4F3F-8378-DBBE-61FAD5ECE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1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A9C8-39D5-003F-B40C-5A6D45FB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178FD-BC37-BA0A-786D-C3A39ABC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00F9E-8913-9EDB-F5FE-0E39A1FD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29504-28B3-257F-994F-C36EA669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7B621-9556-ECED-9550-6482B61F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B6176-0943-8AD5-522D-24617F56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60074-192F-5395-3204-04299883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4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F8C2-13CC-27ED-53CD-7F6C4213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0DC7C-D6F6-FEF6-2775-2FD1CA71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AB74E-6784-EBEB-F1E1-69ECF1DF9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2221C-CBCC-6E5F-2BC6-17B971B2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A84DD-2396-56E0-2C2E-93F75772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1E1DF-AC10-48BD-A8EE-DE02580E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5E8FC-0524-62F9-7023-FD83C021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39F4A-CC91-F201-F167-73AD967FB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3BA81-587E-CEB9-3A76-99C7E359E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7B30-279E-DE1F-2735-0B1536693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C3639-96D4-0A5C-9657-0E4BB241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A0510-31E7-71D1-4B32-53F5A8CE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9DE62-1027-37FF-C51E-BB949650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BAC5F-9F78-AF7C-F901-8D5AB674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8658-8608-42AF-6632-12E4516A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D8E1-4B49-2E44-BD8D-834CB9B416D3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51ADD-E20F-2047-1BE4-20B0DBA67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64BE-89E4-9B64-5F9E-F033B872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9328B-D3D2-A440-BF26-C5D39447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n orange background&#10;&#10;Description automatically generated">
            <a:extLst>
              <a:ext uri="{FF2B5EF4-FFF2-40B4-BE49-F238E27FC236}">
                <a16:creationId xmlns:a16="http://schemas.microsoft.com/office/drawing/2014/main" id="{D66029BD-C817-4EFE-879E-803722648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4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DF5BE6E-149A-9914-2EAF-29B082BFA0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4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image of gears&#10;&#10;Description automatically generated">
            <a:extLst>
              <a:ext uri="{FF2B5EF4-FFF2-40B4-BE49-F238E27FC236}">
                <a16:creationId xmlns:a16="http://schemas.microsoft.com/office/drawing/2014/main" id="{A4223446-9FEA-6080-00F8-7694A9723D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icons on an orange background&#10;&#10;Description automatically generated">
            <a:extLst>
              <a:ext uri="{FF2B5EF4-FFF2-40B4-BE49-F238E27FC236}">
                <a16:creationId xmlns:a16="http://schemas.microsoft.com/office/drawing/2014/main" id="{99BD41BD-CA70-2F22-2C77-E09D8D79D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0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shake in a heart shape&#10;&#10;Description automatically generated">
            <a:extLst>
              <a:ext uri="{FF2B5EF4-FFF2-40B4-BE49-F238E27FC236}">
                <a16:creationId xmlns:a16="http://schemas.microsoft.com/office/drawing/2014/main" id="{FDA5F4EC-36A2-13F2-04B7-C274D6F594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shake and a heart&#10;&#10;Description automatically generated">
            <a:extLst>
              <a:ext uri="{FF2B5EF4-FFF2-40B4-BE49-F238E27FC236}">
                <a16:creationId xmlns:a16="http://schemas.microsoft.com/office/drawing/2014/main" id="{6FF961FC-A18D-6902-43A2-3C1619DCA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90598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peech bubble&#10;&#10;Description automatically generated">
            <a:extLst>
              <a:ext uri="{FF2B5EF4-FFF2-40B4-BE49-F238E27FC236}">
                <a16:creationId xmlns:a16="http://schemas.microsoft.com/office/drawing/2014/main" id="{91B7385C-F477-576E-F5D8-623F2C1D5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0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a speech bubble&#10;&#10;Description automatically generated">
            <a:extLst>
              <a:ext uri="{FF2B5EF4-FFF2-40B4-BE49-F238E27FC236}">
                <a16:creationId xmlns:a16="http://schemas.microsoft.com/office/drawing/2014/main" id="{C78D57F8-7987-BE8B-1F6D-3604A26157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4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ine on an orange background&#10;&#10;Description automatically generated">
            <a:extLst>
              <a:ext uri="{FF2B5EF4-FFF2-40B4-BE49-F238E27FC236}">
                <a16:creationId xmlns:a16="http://schemas.microsoft.com/office/drawing/2014/main" id="{C8F5C4A3-984F-095A-EDCE-B6A914958B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people on an orange background&#10;&#10;Description automatically generated">
            <a:extLst>
              <a:ext uri="{FF2B5EF4-FFF2-40B4-BE49-F238E27FC236}">
                <a16:creationId xmlns:a16="http://schemas.microsoft.com/office/drawing/2014/main" id="{C407EAC6-6C6C-5401-ECEE-C9A3D3BE15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ymbol&#10;&#10;Description automatically generated">
            <a:extLst>
              <a:ext uri="{FF2B5EF4-FFF2-40B4-BE49-F238E27FC236}">
                <a16:creationId xmlns:a16="http://schemas.microsoft.com/office/drawing/2014/main" id="{8736200F-D638-E559-696C-9F9419C37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85650" cy="684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2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raying hands&#10;&#10;Description automatically generated">
            <a:extLst>
              <a:ext uri="{FF2B5EF4-FFF2-40B4-BE49-F238E27FC236}">
                <a16:creationId xmlns:a16="http://schemas.microsoft.com/office/drawing/2014/main" id="{AF164341-A2BA-2118-B803-730EE0BE27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6350"/>
            <a:ext cx="12190599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Perrott</dc:creator>
  <cp:lastModifiedBy>Daniel Perrott</cp:lastModifiedBy>
  <cp:revision>46</cp:revision>
  <dcterms:created xsi:type="dcterms:W3CDTF">2023-10-13T03:50:12Z</dcterms:created>
  <dcterms:modified xsi:type="dcterms:W3CDTF">2023-12-06T00:20:32Z</dcterms:modified>
</cp:coreProperties>
</file>