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8" r:id="rId3"/>
    <p:sldId id="269" r:id="rId4"/>
    <p:sldId id="273" r:id="rId5"/>
    <p:sldId id="271" r:id="rId6"/>
    <p:sldId id="267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/>
    <p:restoredTop sz="96281"/>
  </p:normalViewPr>
  <p:slideViewPr>
    <p:cSldViewPr snapToGrid="0" snapToObjects="1">
      <p:cViewPr varScale="1">
        <p:scale>
          <a:sx n="112" d="100"/>
          <a:sy n="112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DA14-9F41-9093-F1DD-048809E64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3108E-46C4-1104-824A-04020181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8BA66-A666-CD69-532A-49B35D2B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FD2CB-1DB0-AD39-22BF-BF29F6FB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B3016-94CD-923F-C5F5-41943929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273E-4DEE-3418-D3D2-4E404916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A63C2-C2E9-1BC9-F2AF-CD75692B2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2A5D-BD8C-38F5-BCA5-81373D33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B4FFB-8A8C-1101-A362-91288A70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47840-C707-6AE9-2D60-85F0AC67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6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0836C-8DDF-C312-E797-31C039B86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726A1-ABC6-4C5F-743E-7BE3B19FF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29B3-7B07-0E64-5ECC-D1BF8537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26EDE-AC1C-5E53-B882-AA990930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73C4D-EE50-0875-C645-8B098C5B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D1CE-9243-62D4-AD02-86D7315B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AB76D-690B-F53E-8D61-10560321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966E1-06E8-1C25-0133-A4F0EF63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5685-135A-F489-6AB4-67C211D8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1975E-D01B-3F96-F071-50ED88A5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CEE1-872D-03D2-EEA7-FF09311B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3993F-D1D8-B857-3B69-AF88E3142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2C6CC-440B-8433-C299-F6893A79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2690-C5CC-8E30-CE20-8A657C7D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CB5C-63FD-16CF-BADA-F66CDC94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123F-5EB2-50B8-6AEF-E3115BE0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A7CF9-46A3-8451-8A75-2BE0A69AB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8D4D6-08A5-ABCD-0E64-CCB5254FC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AF6D6-CE01-380E-22A0-06A7D79F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DD51C-7448-B655-FDDB-DD5A3ECA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45B45-D207-F68C-BB98-E9E7AAF8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4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1B05-11B1-B624-B7EE-C8D78101F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A559A-0D68-0A26-5E08-6E48D088C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DF761-02D9-A32A-42EF-3E9974816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8A3B5-A127-655B-8F4E-38D4FA665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29666-26E8-FC75-562F-F9463D005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6D75E-CAD5-1A84-5423-9C2A6928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6E299-2E69-F31A-F77A-5DC8901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894CB3-4218-11CC-962C-D6B4D972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6A65-E514-FCDF-BC55-BF403C2F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6FE89-D6AF-B38B-4466-72F9C819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9B838-CAA7-1AAE-B7E4-B41369543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FD836-37CF-2A58-8D3A-9098AD0B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64698-85F6-0F93-72A6-0E35DE6B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A3DAC-C74F-008D-10AF-D279843C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3BA80-4D43-6DB5-6711-5FB13463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1A96-79FC-5118-EC68-79B2CCCF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DDDB-DD4E-31BE-B3DE-EB43FA09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99F7D-5A90-A84B-A4E7-97FDE931C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38465-AEAA-5D35-4520-2FB7C48B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2B5DC-F4F1-CBA3-4FE5-A96AE69C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507BB-CC1A-81FB-73B4-885247B3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2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AA67F-DFF4-4C76-F2B1-92381ECC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0A90E-FC8E-4365-D03F-23B664FB9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B33A7-C6B6-8CB5-1AA8-5795D41A9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1CC0-462D-4B41-DBE6-93632ACD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B2270-0439-037A-7EDB-51D58696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F1708-2D68-7AC1-1603-02D5D54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F8DE7-8119-271C-7834-96C2037E0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24A25-5F49-FFFD-8E35-A3164CF87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2DAA0-97C2-91C5-A705-18A330321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C144-31DE-C64D-AF34-0B49F0FE154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EC8E8-7A26-6875-82CC-550838BC0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E5339-B545-906C-192D-27E5E01D3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6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1604" y="2182505"/>
            <a:ext cx="7128792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6000" b="1" dirty="0">
                <a:solidFill>
                  <a:schemeClr val="bg1"/>
                </a:solidFill>
                <a:latin typeface="TT Commons ExtraBold" panose="02000506030000020004" pitchFamily="2" charset="77"/>
                <a:ea typeface="Bauhaus 93" charset="0"/>
                <a:cs typeface="Bauhaus 93" charset="0"/>
              </a:rPr>
              <a:t>Would you forgive someone if</a:t>
            </a:r>
            <a:r>
              <a:rPr lang="is-IS" sz="6000" b="1" dirty="0">
                <a:solidFill>
                  <a:schemeClr val="bg1"/>
                </a:solidFill>
                <a:latin typeface="TT Commons ExtraBold" panose="02000506030000020004" pitchFamily="2" charset="77"/>
                <a:ea typeface="Bauhaus 93" charset="0"/>
                <a:cs typeface="Bauhaus 93" charset="0"/>
              </a:rPr>
              <a:t>…</a:t>
            </a:r>
            <a:endParaRPr lang="en-AU" sz="6000" b="1" dirty="0">
              <a:solidFill>
                <a:schemeClr val="bg1"/>
              </a:solidFill>
              <a:latin typeface="TT Commons ExtraBold" panose="02000506030000020004" pitchFamily="2" charset="77"/>
              <a:ea typeface="Bauhaus 93" charset="0"/>
              <a:cs typeface="Bauhaus 93" charset="0"/>
            </a:endParaRPr>
          </a:p>
          <a:p>
            <a:endParaRPr lang="en-AU" b="1" dirty="0">
              <a:solidFill>
                <a:schemeClr val="bg1"/>
              </a:solidFill>
              <a:latin typeface="TT Commons ExtraBold" panose="02000506030000020004" pitchFamily="2" charset="77"/>
            </a:endParaRPr>
          </a:p>
          <a:p>
            <a:pPr algn="ctr"/>
            <a:endParaRPr lang="en-AU" b="1" dirty="0">
              <a:solidFill>
                <a:schemeClr val="bg1"/>
              </a:solidFill>
              <a:latin typeface="TT Commons ExtraBold" panose="02000506030000020004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D4720D-DE59-00F9-D411-226D8B51CB5C}"/>
              </a:ext>
            </a:extLst>
          </p:cNvPr>
          <p:cNvSpPr txBox="1"/>
          <p:nvPr/>
        </p:nvSpPr>
        <p:spPr>
          <a:xfrm>
            <a:off x="2531604" y="4675495"/>
            <a:ext cx="684076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600" b="1" i="1" dirty="0">
                <a:solidFill>
                  <a:schemeClr val="bg1"/>
                </a:solidFill>
                <a:latin typeface="TT Commons DemiBold Italic" panose="02000506030000020004" pitchFamily="2" charset="77"/>
              </a:rPr>
              <a:t>Hands on head = yes</a:t>
            </a:r>
          </a:p>
          <a:p>
            <a:r>
              <a:rPr lang="en-AU" sz="3600" b="1" i="1" dirty="0">
                <a:solidFill>
                  <a:schemeClr val="bg1"/>
                </a:solidFill>
                <a:latin typeface="TT Commons DemiBold Italic" panose="02000506030000020004" pitchFamily="2" charset="77"/>
              </a:rPr>
              <a:t>Arms crossed = no</a:t>
            </a:r>
          </a:p>
        </p:txBody>
      </p:sp>
    </p:spTree>
    <p:extLst>
      <p:ext uri="{BB962C8B-B14F-4D97-AF65-F5344CB8AC3E}">
        <p14:creationId xmlns:p14="http://schemas.microsoft.com/office/powerpoint/2010/main" val="119431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620" y="3059667"/>
            <a:ext cx="684076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ate your lunch at school.</a:t>
            </a:r>
          </a:p>
        </p:txBody>
      </p:sp>
    </p:spTree>
    <p:extLst>
      <p:ext uri="{BB962C8B-B14F-4D97-AF65-F5344CB8AC3E}">
        <p14:creationId xmlns:p14="http://schemas.microsoft.com/office/powerpoint/2010/main" val="30718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620" y="2736503"/>
            <a:ext cx="684076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You got into trouble for something that they did.</a:t>
            </a:r>
          </a:p>
        </p:txBody>
      </p:sp>
    </p:spTree>
    <p:extLst>
      <p:ext uri="{BB962C8B-B14F-4D97-AF65-F5344CB8AC3E}">
        <p14:creationId xmlns:p14="http://schemas.microsoft.com/office/powerpoint/2010/main" val="60191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620" y="2413337"/>
            <a:ext cx="6840760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said something mean about you to your other friends.</a:t>
            </a:r>
          </a:p>
        </p:txBody>
      </p:sp>
    </p:spTree>
    <p:extLst>
      <p:ext uri="{BB962C8B-B14F-4D97-AF65-F5344CB8AC3E}">
        <p14:creationId xmlns:p14="http://schemas.microsoft.com/office/powerpoint/2010/main" val="18261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231" y="1767007"/>
            <a:ext cx="8891538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On camp, they draw on your face in your sleep, so that in the morning </a:t>
            </a:r>
            <a:r>
              <a:rPr lang="en-AU" sz="4200" b="1">
                <a:solidFill>
                  <a:schemeClr val="bg1"/>
                </a:solidFill>
                <a:latin typeface="TT Commons DemiBold" panose="02000506030000020004" pitchFamily="2" charset="77"/>
              </a:rPr>
              <a:t>at breakfast everyone </a:t>
            </a:r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laughed at you cause you didn’t know what they’d done.</a:t>
            </a:r>
          </a:p>
        </p:txBody>
      </p:sp>
    </p:spTree>
    <p:extLst>
      <p:ext uri="{BB962C8B-B14F-4D97-AF65-F5344CB8AC3E}">
        <p14:creationId xmlns:p14="http://schemas.microsoft.com/office/powerpoint/2010/main" val="6364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884" y="2736502"/>
            <a:ext cx="8908232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stole your bike, crashed it, broke it, but then said sorry afterwards. </a:t>
            </a:r>
          </a:p>
        </p:txBody>
      </p:sp>
    </p:spTree>
    <p:extLst>
      <p:ext uri="{BB962C8B-B14F-4D97-AF65-F5344CB8AC3E}">
        <p14:creationId xmlns:p14="http://schemas.microsoft.com/office/powerpoint/2010/main" val="200075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0318" y="2736503"/>
            <a:ext cx="749136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burned down your house on purpose.</a:t>
            </a:r>
          </a:p>
        </p:txBody>
      </p:sp>
    </p:spTree>
    <p:extLst>
      <p:ext uri="{BB962C8B-B14F-4D97-AF65-F5344CB8AC3E}">
        <p14:creationId xmlns:p14="http://schemas.microsoft.com/office/powerpoint/2010/main" val="182650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</Words>
  <Application>Microsoft Macintosh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TT Commons DemiBold</vt:lpstr>
      <vt:lpstr>TT Commons DemiBold Italic</vt:lpstr>
      <vt:lpstr>TT Commons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2022-06-22T06:24:21Z</dcterms:created>
  <dcterms:modified xsi:type="dcterms:W3CDTF">2022-10-20T00:17:54Z</dcterms:modified>
</cp:coreProperties>
</file>